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  <p:sldMasterId id="2147483706" r:id="rId5"/>
    <p:sldMasterId id="2147483715" r:id="rId6"/>
    <p:sldMasterId id="2147483741" r:id="rId7"/>
  </p:sldMasterIdLst>
  <p:notesMasterIdLst>
    <p:notesMasterId r:id="rId10"/>
  </p:notesMasterIdLst>
  <p:handoutMasterIdLst>
    <p:handoutMasterId r:id="rId11"/>
  </p:handoutMasterIdLst>
  <p:sldIdLst>
    <p:sldId id="302" r:id="rId8"/>
    <p:sldId id="30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192" userDrawn="1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2F03966-8FA6-5F7A-F83A-780A632DE1F6}" name="Beniston, Joshua - FPAC-NRCS, CA" initials="JB" userId="S::Joshua.Beniston@usda.gov::729a7325-1604-4ca0-9ff6-67b6606cf032" providerId="AD"/>
  <p188:author id="{4DC06566-11CA-7011-02B3-92351515522D}" name="Beniston, Joshua - FPAC-NRCS, CA" initials="BC" userId="S::joshua.beniston@usda.gov::729a7325-1604-4ca0-9ff6-67b6606cf032" providerId="AD"/>
  <p188:author id="{83C1BE91-468B-A557-04AE-59D33EECA98B}" name="Metz, Loretta - FPAC-NRCS, AZ" initials="MA" userId="S::loretta.metz@usda.gov::2b26dc92-d5c3-4839-9e28-e979d24780d6" providerId="AD"/>
  <p188:author id="{83E2A99D-4809-5E9E-DA5B-1A8FBE48FBA7}" name="Marks, Elizabeth - FPAC-NRCS, NY" initials="MN" userId="S::elizabeth.marks@usda.gov::499f2236-5889-4db9-88fc-408f415fe506" providerId="AD"/>
  <p188:author id="{EB17B2BB-1A91-94C7-66ED-0489B2CDBE0C}" name="Williams, Candiss - FPAC-NRCS, DC" initials="WD" userId="S::candiss.williams@usda.gov::b85c1431-9e2a-409a-8956-fc6a591eea4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DA5"/>
    <a:srgbClr val="CCFF33"/>
    <a:srgbClr val="339966"/>
    <a:srgbClr val="CCFF66"/>
    <a:srgbClr val="99FF66"/>
    <a:srgbClr val="0C6C55"/>
    <a:srgbClr val="0741A3"/>
    <a:srgbClr val="8C8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2F2CC1-82BD-4E85-A2E7-E6DCDCE30F1E}" v="6" dt="2026-07-21T15:40:25.993"/>
  </p1510:revLst>
</p1510:revInfo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13" autoAdjust="0"/>
    <p:restoredTop sz="86364" autoAdjust="0"/>
  </p:normalViewPr>
  <p:slideViewPr>
    <p:cSldViewPr snapToGrid="0">
      <p:cViewPr varScale="1">
        <p:scale>
          <a:sx n="109" d="100"/>
          <a:sy n="109" d="100"/>
        </p:scale>
        <p:origin x="444" y="114"/>
      </p:cViewPr>
      <p:guideLst>
        <p:guide pos="192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it, Diane - FPAC-FBC, RI" userId="c60f2d8b-d13b-4f26-8931-92cd6568841f" providerId="ADAL" clId="{3EAF36FE-859F-4B2A-A53C-33C20E3BE8F3}"/>
    <pc:docChg chg="modSld">
      <pc:chgData name="Petit, Diane - FPAC-FBC, RI" userId="c60f2d8b-d13b-4f26-8931-92cd6568841f" providerId="ADAL" clId="{3EAF36FE-859F-4B2A-A53C-33C20E3BE8F3}" dt="2026-07-21T15:40:25.993" v="7" actId="962"/>
      <pc:docMkLst>
        <pc:docMk/>
      </pc:docMkLst>
      <pc:sldChg chg="modSp mod">
        <pc:chgData name="Petit, Diane - FPAC-FBC, RI" userId="c60f2d8b-d13b-4f26-8931-92cd6568841f" providerId="ADAL" clId="{3EAF36FE-859F-4B2A-A53C-33C20E3BE8F3}" dt="2026-07-21T15:39:59.563" v="5" actId="962"/>
        <pc:sldMkLst>
          <pc:docMk/>
          <pc:sldMk cId="3179735194" sldId="300"/>
        </pc:sldMkLst>
        <pc:spChg chg="mod">
          <ac:chgData name="Petit, Diane - FPAC-FBC, RI" userId="c60f2d8b-d13b-4f26-8931-92cd6568841f" providerId="ADAL" clId="{3EAF36FE-859F-4B2A-A53C-33C20E3BE8F3}" dt="2026-07-21T15:39:15.542" v="1" actId="33553"/>
          <ac:spMkLst>
            <pc:docMk/>
            <pc:sldMk cId="3179735194" sldId="300"/>
            <ac:spMk id="2" creationId="{5F017141-C151-CA4B-F007-C6C1F6A680AD}"/>
          </ac:spMkLst>
        </pc:spChg>
        <pc:picChg chg="mod">
          <ac:chgData name="Petit, Diane - FPAC-FBC, RI" userId="c60f2d8b-d13b-4f26-8931-92cd6568841f" providerId="ADAL" clId="{3EAF36FE-859F-4B2A-A53C-33C20E3BE8F3}" dt="2026-07-21T15:39:59.563" v="5" actId="962"/>
          <ac:picMkLst>
            <pc:docMk/>
            <pc:sldMk cId="3179735194" sldId="300"/>
            <ac:picMk id="5" creationId="{6508862C-1E5B-80F8-683D-3A795A4E024E}"/>
          </ac:picMkLst>
        </pc:picChg>
      </pc:sldChg>
      <pc:sldChg chg="modSp mod">
        <pc:chgData name="Petit, Diane - FPAC-FBC, RI" userId="c60f2d8b-d13b-4f26-8931-92cd6568841f" providerId="ADAL" clId="{3EAF36FE-859F-4B2A-A53C-33C20E3BE8F3}" dt="2026-07-21T15:40:25.993" v="7" actId="962"/>
        <pc:sldMkLst>
          <pc:docMk/>
          <pc:sldMk cId="3428712828" sldId="302"/>
        </pc:sldMkLst>
        <pc:spChg chg="mod">
          <ac:chgData name="Petit, Diane - FPAC-FBC, RI" userId="c60f2d8b-d13b-4f26-8931-92cd6568841f" providerId="ADAL" clId="{3EAF36FE-859F-4B2A-A53C-33C20E3BE8F3}" dt="2026-07-21T15:39:02.925" v="0" actId="33553"/>
          <ac:spMkLst>
            <pc:docMk/>
            <pc:sldMk cId="3428712828" sldId="302"/>
            <ac:spMk id="6" creationId="{71CAF88B-666D-AC84-50B3-43EBB2B8B452}"/>
          </ac:spMkLst>
        </pc:spChg>
        <pc:picChg chg="mod">
          <ac:chgData name="Petit, Diane - FPAC-FBC, RI" userId="c60f2d8b-d13b-4f26-8931-92cd6568841f" providerId="ADAL" clId="{3EAF36FE-859F-4B2A-A53C-33C20E3BE8F3}" dt="2026-07-21T15:39:44.081" v="3" actId="962"/>
          <ac:picMkLst>
            <pc:docMk/>
            <pc:sldMk cId="3428712828" sldId="302"/>
            <ac:picMk id="2" creationId="{B5854EE5-EB57-AEC2-0DE2-E23AD432DC81}"/>
          </ac:picMkLst>
        </pc:picChg>
        <pc:picChg chg="mod">
          <ac:chgData name="Petit, Diane - FPAC-FBC, RI" userId="c60f2d8b-d13b-4f26-8931-92cd6568841f" providerId="ADAL" clId="{3EAF36FE-859F-4B2A-A53C-33C20E3BE8F3}" dt="2026-07-21T15:40:25.993" v="7" actId="962"/>
          <ac:picMkLst>
            <pc:docMk/>
            <pc:sldMk cId="3428712828" sldId="302"/>
            <ac:picMk id="5" creationId="{8F2475DB-C0CE-69BA-C5C0-36C41FBDDD2E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DA066FA-750E-DAE7-1A60-D53AE2EBFB9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1A1199-BC79-4F7F-93F1-0F70A85D1E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086247-3D50-44FA-A747-701A4F5EA285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8CBA33-F1BD-3895-8F46-E6EDC61D3B5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755D4B-F7E8-99B4-6AD8-FCE2E8E9A09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53FB9-8924-480C-B3AD-FF54E9ED0C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724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B79B14-8AD8-47EF-9432-90B68FDBD4E3}" type="datetimeFigureOut">
              <a:rPr lang="en-US" smtClean="0"/>
              <a:t>7/21/2026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6C0D0-C8CC-4DAE-BC88-5D17D053F5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441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6C0D0-C8CC-4DAE-BC88-5D17D053F5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987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6C0D0-C8CC-4DAE-BC88-5D17D053F53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527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AD0AA8-E444-47EF-89E5-736BB9B92D2D}"/>
              </a:ext>
            </a:extLst>
          </p:cNvPr>
          <p:cNvSpPr/>
          <p:nvPr userDrawn="1"/>
        </p:nvSpPr>
        <p:spPr>
          <a:xfrm>
            <a:off x="0" y="1255271"/>
            <a:ext cx="6032876" cy="41142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97CE488-345B-4087-B356-7841365FD68C}"/>
              </a:ext>
            </a:extLst>
          </p:cNvPr>
          <p:cNvSpPr/>
          <p:nvPr userDrawn="1"/>
        </p:nvSpPr>
        <p:spPr>
          <a:xfrm>
            <a:off x="6225172" y="1255271"/>
            <a:ext cx="2902596" cy="2047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3A83115-0EE0-4DD7-9EE2-BAE89C704D0C}"/>
              </a:ext>
            </a:extLst>
          </p:cNvPr>
          <p:cNvSpPr/>
          <p:nvPr userDrawn="1"/>
        </p:nvSpPr>
        <p:spPr>
          <a:xfrm>
            <a:off x="9320064" y="1255271"/>
            <a:ext cx="2871936" cy="2047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6266056-6F28-4FC4-A607-F9B804CA0388}"/>
              </a:ext>
            </a:extLst>
          </p:cNvPr>
          <p:cNvSpPr/>
          <p:nvPr userDrawn="1"/>
        </p:nvSpPr>
        <p:spPr>
          <a:xfrm>
            <a:off x="6225172" y="3495279"/>
            <a:ext cx="5966829" cy="1874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C97D9E10-36DF-43A3-9452-DE4CDD54F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55713"/>
            <a:ext cx="6032500" cy="4113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CE8192B-B4FF-4B3E-A295-05E256A8B9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5172" y="1255271"/>
            <a:ext cx="2902596" cy="20477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095BC4A1-8F6A-474B-A40F-E9BC331AA9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20064" y="1255714"/>
            <a:ext cx="2871936" cy="204727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B2332BB-BA4A-47D7-A477-91535F93F4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5172" y="3495279"/>
            <a:ext cx="5966828" cy="187364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5" name="Title Placeholder">
            <a:extLst>
              <a:ext uri="{FF2B5EF4-FFF2-40B4-BE49-F238E27FC236}">
                <a16:creationId xmlns:a16="http://schemas.microsoft.com/office/drawing/2014/main" id="{53A51CD8-641B-4C4C-8732-51F14D4214BD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09011" y="5726430"/>
            <a:ext cx="7071356" cy="839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89B2D9-B0F5-4CEB-8BA0-950F9B843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10463393" y="1554638"/>
            <a:ext cx="1728609" cy="349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030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 N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">
            <a:extLst>
              <a:ext uri="{FF2B5EF4-FFF2-40B4-BE49-F238E27FC236}">
                <a16:creationId xmlns:a16="http://schemas.microsoft.com/office/drawing/2014/main" id="{6DB4110C-F0A2-4ADD-AE63-1FC7F0E3B23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09011" y="5726430"/>
            <a:ext cx="7071356" cy="83983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41219601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y Rectangle">
            <a:extLst>
              <a:ext uri="{FF2B5EF4-FFF2-40B4-BE49-F238E27FC236}">
                <a16:creationId xmlns:a16="http://schemas.microsoft.com/office/drawing/2014/main" id="{79F3FA21-32DA-4C38-8299-88FEFA2C3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254715"/>
            <a:ext cx="6223247" cy="4114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4B824948-7DE2-41F5-BE27-87349BE01F0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15110" y="1254716"/>
            <a:ext cx="5808137" cy="4114207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320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Divider Slide Title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E80AC0F-1710-4D52-A7E0-538CAA25D9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16210" y="1254715"/>
            <a:ext cx="5675790" cy="41136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570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ody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F74FF550-C5F0-4A31-A0AA-57E4E4D5A7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6" y="832704"/>
            <a:ext cx="11690424" cy="531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Header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9F6D990D-7148-4AB0-B70B-610C4E1FC5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4" y="1627908"/>
            <a:ext cx="11381766" cy="450619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58099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F74FF550-C5F0-4A31-A0AA-57E4E4D5A7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6" y="832704"/>
            <a:ext cx="11690424" cy="531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Header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9F6D990D-7148-4AB0-B70B-610C4E1FC5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4" y="1627908"/>
            <a:ext cx="11381766" cy="450619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92419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E023135A-9DBD-43D4-B78B-218E551081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6" y="832704"/>
            <a:ext cx="8733092" cy="531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Header</a:t>
            </a:r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4007ADB3-A81C-4173-A520-5E9E7F324B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4" y="1627908"/>
            <a:ext cx="8424434" cy="450619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Picture Rectangle">
            <a:extLst>
              <a:ext uri="{FF2B5EF4-FFF2-40B4-BE49-F238E27FC236}">
                <a16:creationId xmlns:a16="http://schemas.microsoft.com/office/drawing/2014/main" id="{EF9F4156-6790-4E80-9424-B88EF82B9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914400"/>
            <a:ext cx="2311078" cy="521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D9421300-9FF3-4C26-A673-97FEA084763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76122" y="914400"/>
            <a:ext cx="2311078" cy="52196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841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2B434D1E-5311-4884-AA47-BBA3619182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6" y="832704"/>
            <a:ext cx="8733092" cy="531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Header</a:t>
            </a:r>
          </a:p>
        </p:txBody>
      </p:sp>
      <p:sp>
        <p:nvSpPr>
          <p:cNvPr id="13" name="Content Placeholder">
            <a:extLst>
              <a:ext uri="{FF2B5EF4-FFF2-40B4-BE49-F238E27FC236}">
                <a16:creationId xmlns:a16="http://schemas.microsoft.com/office/drawing/2014/main" id="{D9DF2AE3-157A-4EBA-BBDC-2629388C382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4" y="1627908"/>
            <a:ext cx="8424434" cy="450619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Rectangle 1">
            <a:extLst>
              <a:ext uri="{FF2B5EF4-FFF2-40B4-BE49-F238E27FC236}">
                <a16:creationId xmlns:a16="http://schemas.microsoft.com/office/drawing/2014/main" id="{7858EC9A-293D-4DC4-8D17-1C7CD6AB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914400"/>
            <a:ext cx="2311078" cy="25090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A7B37783-ECCB-4CEC-8DEF-782C6EDEE5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76122" y="914399"/>
            <a:ext cx="2311078" cy="25090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Rectangle 2">
            <a:extLst>
              <a:ext uri="{FF2B5EF4-FFF2-40B4-BE49-F238E27FC236}">
                <a16:creationId xmlns:a16="http://schemas.microsoft.com/office/drawing/2014/main" id="{9F74EC4E-08ED-4D5B-88C8-B35C6C457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3615159"/>
            <a:ext cx="2311078" cy="25189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FA3DE705-66A6-4139-B2DC-D25F0EB450B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76122" y="3615159"/>
            <a:ext cx="2311078" cy="25189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727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Whi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12E01219-4F6B-4A10-ACAC-FC1373C476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6" y="832704"/>
            <a:ext cx="8733092" cy="531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Header</a:t>
            </a:r>
          </a:p>
        </p:txBody>
      </p:sp>
      <p:sp>
        <p:nvSpPr>
          <p:cNvPr id="14" name="Content Placeholder">
            <a:extLst>
              <a:ext uri="{FF2B5EF4-FFF2-40B4-BE49-F238E27FC236}">
                <a16:creationId xmlns:a16="http://schemas.microsoft.com/office/drawing/2014/main" id="{D169AAC0-7FCA-410B-B4C3-56626F67906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4" y="1627908"/>
            <a:ext cx="8424434" cy="4506191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Rectangle 1">
            <a:extLst>
              <a:ext uri="{FF2B5EF4-FFF2-40B4-BE49-F238E27FC236}">
                <a16:creationId xmlns:a16="http://schemas.microsoft.com/office/drawing/2014/main" id="{B56D0C75-5B98-46DE-9CDE-7848C98BC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914400"/>
            <a:ext cx="2311078" cy="16109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FA3DE705-66A6-4139-B2DC-D25F0EB450B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76119" y="914400"/>
            <a:ext cx="2311077" cy="16075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Rectangle 2">
            <a:extLst>
              <a:ext uri="{FF2B5EF4-FFF2-40B4-BE49-F238E27FC236}">
                <a16:creationId xmlns:a16="http://schemas.microsoft.com/office/drawing/2014/main" id="{175A8299-EC36-407A-A79D-E8F21B491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1" y="2717074"/>
            <a:ext cx="2311078" cy="16109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ECA84048-8C0E-492C-AC5F-197EB1BEC3C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76118" y="2713658"/>
            <a:ext cx="2311077" cy="16075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Rectangle 3">
            <a:extLst>
              <a:ext uri="{FF2B5EF4-FFF2-40B4-BE49-F238E27FC236}">
                <a16:creationId xmlns:a16="http://schemas.microsoft.com/office/drawing/2014/main" id="{2A4E731A-EF94-4BF9-B8A8-ACC176498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4523165"/>
            <a:ext cx="2311078" cy="16109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1CFA84E-19F1-45F4-93A1-15252D4AA15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76117" y="4524872"/>
            <a:ext cx="2311077" cy="16075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6778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762" y="732538"/>
            <a:ext cx="11671607" cy="942969"/>
          </a:xfrm>
        </p:spPr>
        <p:txBody>
          <a:bodyPr>
            <a:normAutofit/>
          </a:bodyPr>
          <a:lstStyle>
            <a:lvl1pPr>
              <a:defRPr sz="3600" b="1" baseline="0">
                <a:solidFill>
                  <a:srgbClr val="0152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2762" y="1810442"/>
            <a:ext cx="11671609" cy="4533131"/>
          </a:xfrm>
        </p:spPr>
        <p:txBody>
          <a:bodyPr/>
          <a:lstStyle>
            <a:lvl1pPr marL="0" indent="0">
              <a:buNone/>
              <a:defRPr sz="3200" b="0" i="0" baseline="0">
                <a:solidFill>
                  <a:srgbClr val="0152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 b="0" i="0" baseline="0">
                <a:solidFill>
                  <a:srgbClr val="0152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1" i="0" baseline="0">
                <a:solidFill>
                  <a:srgbClr val="01529A"/>
                </a:solidFill>
              </a:defRPr>
            </a:lvl3pPr>
            <a:lvl4pPr>
              <a:defRPr b="1" i="0" baseline="0">
                <a:solidFill>
                  <a:srgbClr val="01529A"/>
                </a:solidFill>
              </a:defRPr>
            </a:lvl4pPr>
            <a:lvl5pPr>
              <a:defRPr b="1" i="0" baseline="0">
                <a:solidFill>
                  <a:srgbClr val="01529A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943676-8E71-4734-A556-787A96642C6C}"/>
              </a:ext>
            </a:extLst>
          </p:cNvPr>
          <p:cNvSpPr/>
          <p:nvPr userDrawn="1"/>
        </p:nvSpPr>
        <p:spPr>
          <a:xfrm>
            <a:off x="0" y="1602"/>
            <a:ext cx="12192000" cy="626596"/>
          </a:xfrm>
          <a:prstGeom prst="rect">
            <a:avLst/>
          </a:prstGeom>
          <a:solidFill>
            <a:srgbClr val="00AB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B2C9A0CF-C4DA-4D3B-87F5-C891B533F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52761" y="6447914"/>
            <a:ext cx="11671609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Source: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C5496E-BB49-4614-9C63-E73E1C35A1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62" y="-663359"/>
            <a:ext cx="4721001" cy="256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2886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ody 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F74FF550-C5F0-4A31-A0AA-57E4E4D5A7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6" y="1133650"/>
            <a:ext cx="11690424" cy="4608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Header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9F6D990D-7148-4AB0-B70B-610C4E1FC5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4" y="1925782"/>
            <a:ext cx="11381766" cy="390351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42744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ody 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">
            <a:extLst>
              <a:ext uri="{FF2B5EF4-FFF2-40B4-BE49-F238E27FC236}">
                <a16:creationId xmlns:a16="http://schemas.microsoft.com/office/drawing/2014/main" id="{1BB7F13C-E486-40C2-BF93-2A434A8ACD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6" y="1133650"/>
            <a:ext cx="8981860" cy="4608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Header</a:t>
            </a:r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C9DED199-B34B-47C8-8A70-BB8768DF599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4" y="1925782"/>
            <a:ext cx="8673202" cy="390351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Picture Rectangle">
            <a:extLst>
              <a:ext uri="{FF2B5EF4-FFF2-40B4-BE49-F238E27FC236}">
                <a16:creationId xmlns:a16="http://schemas.microsoft.com/office/drawing/2014/main" id="{EF9F4156-6790-4E80-9424-B88EF82B9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1219200"/>
            <a:ext cx="2311078" cy="46101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D9421300-9FF3-4C26-A673-97FEA084763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76122" y="1219201"/>
            <a:ext cx="2311077" cy="46101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5249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ody 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">
            <a:extLst>
              <a:ext uri="{FF2B5EF4-FFF2-40B4-BE49-F238E27FC236}">
                <a16:creationId xmlns:a16="http://schemas.microsoft.com/office/drawing/2014/main" id="{DCDE2B79-B68C-4EC8-AEC2-A4EFBDD6A5B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6" y="1133650"/>
            <a:ext cx="8981860" cy="4608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Header</a:t>
            </a:r>
          </a:p>
        </p:txBody>
      </p:sp>
      <p:sp>
        <p:nvSpPr>
          <p:cNvPr id="12" name="Content Placeholder">
            <a:extLst>
              <a:ext uri="{FF2B5EF4-FFF2-40B4-BE49-F238E27FC236}">
                <a16:creationId xmlns:a16="http://schemas.microsoft.com/office/drawing/2014/main" id="{A7C40AB2-BF02-4621-BC8F-5E3A21CDCDC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4" y="1925782"/>
            <a:ext cx="8673202" cy="390351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Rectangle 1">
            <a:extLst>
              <a:ext uri="{FF2B5EF4-FFF2-40B4-BE49-F238E27FC236}">
                <a16:creationId xmlns:a16="http://schemas.microsoft.com/office/drawing/2014/main" id="{7858EC9A-293D-4DC4-8D17-1C7CD6AB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1219200"/>
            <a:ext cx="2311078" cy="22042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A7B37783-ECCB-4CEC-8DEF-782C6EDEE5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76122" y="1219200"/>
            <a:ext cx="2311078" cy="22042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Rectangle 2">
            <a:extLst>
              <a:ext uri="{FF2B5EF4-FFF2-40B4-BE49-F238E27FC236}">
                <a16:creationId xmlns:a16="http://schemas.microsoft.com/office/drawing/2014/main" id="{9F74EC4E-08ED-4D5B-88C8-B35C6C457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3615159"/>
            <a:ext cx="2311078" cy="22141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2">
            <a:extLst>
              <a:ext uri="{FF2B5EF4-FFF2-40B4-BE49-F238E27FC236}">
                <a16:creationId xmlns:a16="http://schemas.microsoft.com/office/drawing/2014/main" id="{9E40B09F-7889-4775-B6DE-56CA7462ED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76122" y="3615159"/>
            <a:ext cx="2311078" cy="22141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4729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ody 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">
            <a:extLst>
              <a:ext uri="{FF2B5EF4-FFF2-40B4-BE49-F238E27FC236}">
                <a16:creationId xmlns:a16="http://schemas.microsoft.com/office/drawing/2014/main" id="{6770DAE3-2381-4875-B570-7BE2E66027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6" y="1133650"/>
            <a:ext cx="8981860" cy="4608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Header</a:t>
            </a:r>
          </a:p>
        </p:txBody>
      </p:sp>
      <p:sp>
        <p:nvSpPr>
          <p:cNvPr id="10" name="Content Placeholder">
            <a:extLst>
              <a:ext uri="{FF2B5EF4-FFF2-40B4-BE49-F238E27FC236}">
                <a16:creationId xmlns:a16="http://schemas.microsoft.com/office/drawing/2014/main" id="{75973D01-8BEB-4B0B-9704-367B201B8C5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4" y="1925782"/>
            <a:ext cx="8673202" cy="3903518"/>
          </a:xfrm>
          <a:prstGeom prst="rect">
            <a:avLst/>
          </a:prstGeom>
        </p:spPr>
        <p:txBody>
          <a:bodyPr/>
          <a:lstStyle>
            <a:lvl1pPr marL="2286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Picture Rectangle 1">
            <a:extLst>
              <a:ext uri="{FF2B5EF4-FFF2-40B4-BE49-F238E27FC236}">
                <a16:creationId xmlns:a16="http://schemas.microsoft.com/office/drawing/2014/main" id="{BE72AEDF-E8E4-4178-B8DD-D7142BFCCB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1219200"/>
            <a:ext cx="2311078" cy="140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A7B37783-ECCB-4CEC-8DEF-782C6EDEE5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76122" y="1224782"/>
            <a:ext cx="2311078" cy="14041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Rectangle 2">
            <a:extLst>
              <a:ext uri="{FF2B5EF4-FFF2-40B4-BE49-F238E27FC236}">
                <a16:creationId xmlns:a16="http://schemas.microsoft.com/office/drawing/2014/main" id="{ED60EF21-0DD7-4767-B8E3-F6C1BC5EB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2820615"/>
            <a:ext cx="2311078" cy="140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2">
            <a:extLst>
              <a:ext uri="{FF2B5EF4-FFF2-40B4-BE49-F238E27FC236}">
                <a16:creationId xmlns:a16="http://schemas.microsoft.com/office/drawing/2014/main" id="{A90FFE57-166C-478F-8B2C-D9C7A5C8A1B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76122" y="2826197"/>
            <a:ext cx="2311078" cy="14041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  <p:sp>
        <p:nvSpPr>
          <p:cNvPr id="9" name="Picture Rectangle 3">
            <a:extLst>
              <a:ext uri="{FF2B5EF4-FFF2-40B4-BE49-F238E27FC236}">
                <a16:creationId xmlns:a16="http://schemas.microsoft.com/office/drawing/2014/main" id="{9F74EC4E-08ED-4D5B-88C8-B35C6C457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4419600"/>
            <a:ext cx="2311078" cy="140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0D07752D-E45F-4B16-8378-CCB0D6DE1D0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76122" y="4425182"/>
            <a:ext cx="2311078" cy="140411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6938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499098EA-6AF8-6832-2A05-891F678E373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6779" y="832704"/>
            <a:ext cx="8733092" cy="531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+mj-lt"/>
                <a:ea typeface="Open Sans" panose="020B0606030504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Header </a:t>
            </a:r>
          </a:p>
        </p:txBody>
      </p:sp>
    </p:spTree>
    <p:extLst>
      <p:ext uri="{BB962C8B-B14F-4D97-AF65-F5344CB8AC3E}">
        <p14:creationId xmlns:p14="http://schemas.microsoft.com/office/powerpoint/2010/main" val="9009347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_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AD0AA8-E444-47EF-89E5-736BB9B92D2D}"/>
              </a:ext>
            </a:extLst>
          </p:cNvPr>
          <p:cNvSpPr/>
          <p:nvPr userDrawn="1"/>
        </p:nvSpPr>
        <p:spPr>
          <a:xfrm>
            <a:off x="3" y="1255271"/>
            <a:ext cx="6032876" cy="411420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97CE488-345B-4087-B356-7841365FD68C}"/>
              </a:ext>
            </a:extLst>
          </p:cNvPr>
          <p:cNvSpPr/>
          <p:nvPr userDrawn="1"/>
        </p:nvSpPr>
        <p:spPr>
          <a:xfrm>
            <a:off x="6225175" y="1255271"/>
            <a:ext cx="2902596" cy="2047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3A83115-0EE0-4DD7-9EE2-BAE89C704D0C}"/>
              </a:ext>
            </a:extLst>
          </p:cNvPr>
          <p:cNvSpPr/>
          <p:nvPr userDrawn="1"/>
        </p:nvSpPr>
        <p:spPr>
          <a:xfrm>
            <a:off x="9320064" y="1255271"/>
            <a:ext cx="2871936" cy="2047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6266056-6F28-4FC4-A607-F9B804CA0388}"/>
              </a:ext>
            </a:extLst>
          </p:cNvPr>
          <p:cNvSpPr/>
          <p:nvPr userDrawn="1"/>
        </p:nvSpPr>
        <p:spPr>
          <a:xfrm>
            <a:off x="6225172" y="3495279"/>
            <a:ext cx="5966829" cy="1874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C97D9E10-36DF-43A3-9452-DE4CDD54F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" y="1255713"/>
            <a:ext cx="6032500" cy="41132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CE8192B-B4FF-4B3E-A295-05E256A8B9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5175" y="1255271"/>
            <a:ext cx="2902596" cy="20477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Placeholder 3">
            <a:extLst>
              <a:ext uri="{FF2B5EF4-FFF2-40B4-BE49-F238E27FC236}">
                <a16:creationId xmlns:a16="http://schemas.microsoft.com/office/drawing/2014/main" id="{095BC4A1-8F6A-474B-A40F-E9BC331AA9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20064" y="1255714"/>
            <a:ext cx="2871936" cy="204727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Picture Placeholder 4">
            <a:extLst>
              <a:ext uri="{FF2B5EF4-FFF2-40B4-BE49-F238E27FC236}">
                <a16:creationId xmlns:a16="http://schemas.microsoft.com/office/drawing/2014/main" id="{FB2332BB-BA4A-47D7-A477-91535F93F46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5175" y="3495285"/>
            <a:ext cx="5966828" cy="187364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89B2D9-B0F5-4CEB-8BA0-950F9B843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10463397" y="1554644"/>
            <a:ext cx="1728609" cy="3496689"/>
          </a:xfrm>
          <a:prstGeom prst="rect">
            <a:avLst/>
          </a:prstGeom>
        </p:spPr>
      </p:pic>
      <p:sp>
        <p:nvSpPr>
          <p:cNvPr id="6" name="Title Placeholder">
            <a:extLst>
              <a:ext uri="{FF2B5EF4-FFF2-40B4-BE49-F238E27FC236}">
                <a16:creationId xmlns:a16="http://schemas.microsoft.com/office/drawing/2014/main" id="{1ED9A527-BAED-61BF-6E91-7A7A549C0D5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9596" y="1685125"/>
            <a:ext cx="5495349" cy="181015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8000"/>
              </a:lnSpc>
              <a:buNone/>
              <a:defRPr sz="240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Title of Presentation</a:t>
            </a: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6262340B-7AE3-4D09-8B54-07D54060CA41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22097" y="5592249"/>
            <a:ext cx="11249467" cy="475666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8000"/>
              </a:lnSpc>
              <a:buNone/>
              <a:defRPr sz="2025" b="1">
                <a:solidFill>
                  <a:schemeClr val="accent6">
                    <a:lumMod val="60000"/>
                    <a:lumOff val="40000"/>
                  </a:schemeClr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Authors/Presenters &amp; Contact Info</a:t>
            </a:r>
          </a:p>
        </p:txBody>
      </p:sp>
    </p:spTree>
    <p:extLst>
      <p:ext uri="{BB962C8B-B14F-4D97-AF65-F5344CB8AC3E}">
        <p14:creationId xmlns:p14="http://schemas.microsoft.com/office/powerpoint/2010/main" val="5349401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y Rectangle">
            <a:extLst>
              <a:ext uri="{FF2B5EF4-FFF2-40B4-BE49-F238E27FC236}">
                <a16:creationId xmlns:a16="http://schemas.microsoft.com/office/drawing/2014/main" id="{79F3FA21-32DA-4C38-8299-88FEFA2C3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" y="1255271"/>
            <a:ext cx="6032876" cy="4114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4B824948-7DE2-41F5-BE27-87349BE01F0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09015" y="1255277"/>
            <a:ext cx="5530431" cy="4114207"/>
          </a:xfrm>
          <a:prstGeom prst="rect">
            <a:avLst/>
          </a:prstGeom>
        </p:spPr>
        <p:txBody>
          <a:bodyPr anchor="ctr" anchorCtr="0"/>
          <a:lstStyle>
            <a:lvl1pPr marL="0" indent="0">
              <a:lnSpc>
                <a:spcPct val="108000"/>
              </a:lnSpc>
              <a:buNone/>
              <a:defRPr sz="240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Long Title or Section Divider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8A70739-026E-4B9F-A8C5-8058205D0AA7}"/>
              </a:ext>
            </a:extLst>
          </p:cNvPr>
          <p:cNvSpPr/>
          <p:nvPr userDrawn="1"/>
        </p:nvSpPr>
        <p:spPr>
          <a:xfrm>
            <a:off x="6225175" y="1255271"/>
            <a:ext cx="2902596" cy="2047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E393653-42EA-4CD1-9134-AC75DD79569F}"/>
              </a:ext>
            </a:extLst>
          </p:cNvPr>
          <p:cNvSpPr/>
          <p:nvPr userDrawn="1"/>
        </p:nvSpPr>
        <p:spPr>
          <a:xfrm>
            <a:off x="9320064" y="1255271"/>
            <a:ext cx="2871936" cy="2047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0B14B5B-CD68-4361-95C8-B6A835F8AE1F}"/>
              </a:ext>
            </a:extLst>
          </p:cNvPr>
          <p:cNvSpPr/>
          <p:nvPr userDrawn="1"/>
        </p:nvSpPr>
        <p:spPr>
          <a:xfrm>
            <a:off x="6225172" y="3495279"/>
            <a:ext cx="5966829" cy="1874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E80AC0F-1710-4D52-A7E0-538CAA25D9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5175" y="1255826"/>
            <a:ext cx="2902596" cy="20477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BE77A1B9-A512-4501-9DAF-EB9FFE6E56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20065" y="1256275"/>
            <a:ext cx="2871936" cy="20472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D1462A7-C7E4-4DFA-80F9-708DEE0430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5175" y="3495840"/>
            <a:ext cx="5966828" cy="187364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E09703A-B874-4DB3-A2C0-A8F18302F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10463397" y="1554644"/>
            <a:ext cx="1728609" cy="349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076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E023135A-9DBD-43D4-B78B-218E551081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9" y="832704"/>
            <a:ext cx="8733092" cy="5310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accent4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2" name="Picture Rectangle">
            <a:extLst>
              <a:ext uri="{FF2B5EF4-FFF2-40B4-BE49-F238E27FC236}">
                <a16:creationId xmlns:a16="http://schemas.microsoft.com/office/drawing/2014/main" id="{EF9F4156-6790-4E80-9424-B88EF82B9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5" y="914400"/>
            <a:ext cx="2311079" cy="521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D9421300-9FF3-4C26-A673-97FEA084763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76125" y="914400"/>
            <a:ext cx="2311079" cy="52196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060155-703B-836F-6108-5BC2E11B03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02920" y="1630363"/>
            <a:ext cx="8421624" cy="4507992"/>
          </a:xfrm>
          <a:prstGeom prst="rect">
            <a:avLst/>
          </a:prstGeom>
        </p:spPr>
        <p:txBody>
          <a:bodyPr/>
          <a:lstStyle>
            <a:lvl1pPr marL="171446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 marL="514337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 marL="857228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 marL="1200120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 marL="1543012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459382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Whi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2B434D1E-5311-4884-AA47-BBA3619182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9" y="832704"/>
            <a:ext cx="8733092" cy="5310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accent4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10" name="Picture Rectangle 1">
            <a:extLst>
              <a:ext uri="{FF2B5EF4-FFF2-40B4-BE49-F238E27FC236}">
                <a16:creationId xmlns:a16="http://schemas.microsoft.com/office/drawing/2014/main" id="{7858EC9A-293D-4DC4-8D17-1C7CD6AB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5" y="914400"/>
            <a:ext cx="2311079" cy="25090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Picture Placeholder 1">
            <a:extLst>
              <a:ext uri="{FF2B5EF4-FFF2-40B4-BE49-F238E27FC236}">
                <a16:creationId xmlns:a16="http://schemas.microsoft.com/office/drawing/2014/main" id="{A7B37783-ECCB-4CEC-8DEF-782C6EDEE53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576125" y="914399"/>
            <a:ext cx="2311079" cy="250902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Picture Rectangle 2">
            <a:extLst>
              <a:ext uri="{FF2B5EF4-FFF2-40B4-BE49-F238E27FC236}">
                <a16:creationId xmlns:a16="http://schemas.microsoft.com/office/drawing/2014/main" id="{9F74EC4E-08ED-4D5B-88C8-B35C6C4575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5" y="3615165"/>
            <a:ext cx="2311079" cy="251893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FA3DE705-66A6-4139-B2DC-D25F0EB450B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76125" y="3615165"/>
            <a:ext cx="2311079" cy="251894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325A6-7B98-FADE-D434-B6A2DB8AD5A1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02920" y="1627632"/>
            <a:ext cx="8421624" cy="4507992"/>
          </a:xfrm>
          <a:prstGeom prst="rect">
            <a:avLst/>
          </a:prstGeom>
        </p:spPr>
        <p:txBody>
          <a:bodyPr/>
          <a:lstStyle>
            <a:lvl1pPr marL="171446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 marL="514337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 marL="857228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 marL="1200120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 marL="1543012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771210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Whi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12E01219-4F6B-4A10-ACAC-FC1373C4767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9" y="832704"/>
            <a:ext cx="8733092" cy="5310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3000" b="1">
                <a:solidFill>
                  <a:schemeClr val="accent4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Slide Title</a:t>
            </a:r>
          </a:p>
        </p:txBody>
      </p:sp>
      <p:sp>
        <p:nvSpPr>
          <p:cNvPr id="16" name="Picture Rectangle 1">
            <a:extLst>
              <a:ext uri="{FF2B5EF4-FFF2-40B4-BE49-F238E27FC236}">
                <a16:creationId xmlns:a16="http://schemas.microsoft.com/office/drawing/2014/main" id="{B56D0C75-5B98-46DE-9CDE-7848C98BC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5" y="914401"/>
            <a:ext cx="2311079" cy="16109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Picture Placeholder 1">
            <a:extLst>
              <a:ext uri="{FF2B5EF4-FFF2-40B4-BE49-F238E27FC236}">
                <a16:creationId xmlns:a16="http://schemas.microsoft.com/office/drawing/2014/main" id="{FA3DE705-66A6-4139-B2DC-D25F0EB450B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576120" y="914402"/>
            <a:ext cx="2311077" cy="16075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8" name="Picture Rectangle 2">
            <a:extLst>
              <a:ext uri="{FF2B5EF4-FFF2-40B4-BE49-F238E27FC236}">
                <a16:creationId xmlns:a16="http://schemas.microsoft.com/office/drawing/2014/main" id="{175A8299-EC36-407A-A79D-E8F21B4912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5" y="2717079"/>
            <a:ext cx="2311079" cy="16109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Picture Placeholder 2">
            <a:extLst>
              <a:ext uri="{FF2B5EF4-FFF2-40B4-BE49-F238E27FC236}">
                <a16:creationId xmlns:a16="http://schemas.microsoft.com/office/drawing/2014/main" id="{ECA84048-8C0E-492C-AC5F-197EB1BEC3C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576120" y="2713661"/>
            <a:ext cx="2311077" cy="16075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9" name="Picture Rectangle 3">
            <a:extLst>
              <a:ext uri="{FF2B5EF4-FFF2-40B4-BE49-F238E27FC236}">
                <a16:creationId xmlns:a16="http://schemas.microsoft.com/office/drawing/2014/main" id="{2A4E731A-EF94-4BF9-B8A8-ACC176498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5" y="4523171"/>
            <a:ext cx="2311079" cy="161093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C1CFA84E-19F1-45F4-93A1-15252D4AA15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576120" y="4524878"/>
            <a:ext cx="2311077" cy="160751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2B9254-8570-FDC7-4F0A-578AD5E8027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502920" y="1630363"/>
            <a:ext cx="8421624" cy="4507992"/>
          </a:xfrm>
          <a:prstGeom prst="rect">
            <a:avLst/>
          </a:prstGeom>
        </p:spPr>
        <p:txBody>
          <a:bodyPr/>
          <a:lstStyle>
            <a:lvl1pPr marL="171446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 marL="514337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 marL="857228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 marL="1200120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 marL="1543012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010728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y Rectangle">
            <a:extLst>
              <a:ext uri="{FF2B5EF4-FFF2-40B4-BE49-F238E27FC236}">
                <a16:creationId xmlns:a16="http://schemas.microsoft.com/office/drawing/2014/main" id="{79F3FA21-32DA-4C38-8299-88FEFA2C3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" y="1255271"/>
            <a:ext cx="6032876" cy="4114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4B824948-7DE2-41F5-BE27-87349BE01F0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09015" y="1255277"/>
            <a:ext cx="5530431" cy="4114207"/>
          </a:xfrm>
          <a:prstGeom prst="rect">
            <a:avLst/>
          </a:prstGeom>
        </p:spPr>
        <p:txBody>
          <a:bodyPr anchor="ctr" anchorCtr="0"/>
          <a:lstStyle>
            <a:lvl1pPr marL="0" indent="0">
              <a:lnSpc>
                <a:spcPct val="108000"/>
              </a:lnSpc>
              <a:buNone/>
              <a:defRPr sz="240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/>
              <a:t>Long Title or Section Divider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8A70739-026E-4B9F-A8C5-8058205D0AA7}"/>
              </a:ext>
            </a:extLst>
          </p:cNvPr>
          <p:cNvSpPr/>
          <p:nvPr userDrawn="1"/>
        </p:nvSpPr>
        <p:spPr>
          <a:xfrm>
            <a:off x="6225175" y="1255271"/>
            <a:ext cx="2902596" cy="2047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DE393653-42EA-4CD1-9134-AC75DD79569F}"/>
              </a:ext>
            </a:extLst>
          </p:cNvPr>
          <p:cNvSpPr/>
          <p:nvPr userDrawn="1"/>
        </p:nvSpPr>
        <p:spPr>
          <a:xfrm>
            <a:off x="9320064" y="1255271"/>
            <a:ext cx="2871936" cy="20477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50B14B5B-CD68-4361-95C8-B6A835F8AE1F}"/>
              </a:ext>
            </a:extLst>
          </p:cNvPr>
          <p:cNvSpPr/>
          <p:nvPr userDrawn="1"/>
        </p:nvSpPr>
        <p:spPr>
          <a:xfrm>
            <a:off x="6225172" y="3495279"/>
            <a:ext cx="5966829" cy="18742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E80AC0F-1710-4D52-A7E0-538CAA25D9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5175" y="1255826"/>
            <a:ext cx="2902596" cy="20477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BE77A1B9-A512-4501-9DAF-EB9FFE6E56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20065" y="1256275"/>
            <a:ext cx="2871936" cy="204727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Picture Placeholder 4">
            <a:extLst>
              <a:ext uri="{FF2B5EF4-FFF2-40B4-BE49-F238E27FC236}">
                <a16:creationId xmlns:a16="http://schemas.microsoft.com/office/drawing/2014/main" id="{9D1462A7-C7E4-4DFA-80F9-708DEE04301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25175" y="3495840"/>
            <a:ext cx="5966828" cy="187364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E09703A-B874-4DB3-A2C0-A8F18302FE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50000"/>
          <a:stretch/>
        </p:blipFill>
        <p:spPr>
          <a:xfrm>
            <a:off x="10463397" y="1554644"/>
            <a:ext cx="1728609" cy="349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245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F2A1C92-BED5-4889-350B-664F5E52D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1168" y="832106"/>
            <a:ext cx="10515600" cy="62905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000" b="1">
                <a:solidFill>
                  <a:schemeClr val="accent4"/>
                </a:solidFill>
              </a:defRPr>
            </a:lvl1pPr>
          </a:lstStyle>
          <a:p>
            <a:r>
              <a:rPr lang="en-US"/>
              <a:t>Slide Title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0B27EC78-0DDB-B2DE-0DC4-8DABA1A1D21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2920" y="1627632"/>
            <a:ext cx="11384280" cy="4507992"/>
          </a:xfrm>
          <a:prstGeom prst="rect">
            <a:avLst/>
          </a:prstGeom>
        </p:spPr>
        <p:txBody>
          <a:bodyPr/>
          <a:lstStyle>
            <a:lvl1pPr marL="171446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1pPr>
            <a:lvl2pPr marL="514337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2pPr>
            <a:lvl3pPr marL="857228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3pPr>
            <a:lvl4pPr marL="1200120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4pPr>
            <a:lvl5pPr marL="1543012" indent="-171446">
              <a:lnSpc>
                <a:spcPct val="108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88558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 N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45644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9122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2" y="2336873"/>
            <a:ext cx="469835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4" y="2336873"/>
            <a:ext cx="470005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7345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368300" y="1298448"/>
            <a:ext cx="5669280" cy="4937760"/>
          </a:xfrm>
        </p:spPr>
        <p:txBody>
          <a:bodyPr>
            <a:normAutofit/>
          </a:bodyPr>
          <a:lstStyle>
            <a:lvl1pPr>
              <a:defRPr sz="633"/>
            </a:lvl1pPr>
            <a:lvl2pPr>
              <a:defRPr sz="570"/>
            </a:lvl2pPr>
            <a:lvl3pPr>
              <a:defRPr sz="506"/>
            </a:lvl3pPr>
            <a:lvl4pPr>
              <a:defRPr sz="506"/>
            </a:lvl4pPr>
            <a:lvl5pPr>
              <a:defRPr sz="506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6154420" y="1298448"/>
            <a:ext cx="5669280" cy="4937760"/>
          </a:xfrm>
        </p:spPr>
        <p:txBody>
          <a:bodyPr>
            <a:normAutofit/>
          </a:bodyPr>
          <a:lstStyle>
            <a:lvl1pPr>
              <a:defRPr sz="633"/>
            </a:lvl1pPr>
            <a:lvl2pPr>
              <a:defRPr sz="570"/>
            </a:lvl2pPr>
            <a:lvl3pPr>
              <a:defRPr sz="506"/>
            </a:lvl3pPr>
            <a:lvl4pPr>
              <a:defRPr sz="506"/>
            </a:lvl4pPr>
            <a:lvl5pPr>
              <a:defRPr sz="506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4601854"/>
      </p:ext>
    </p:extLst>
  </p:cSld>
  <p:clrMapOvr>
    <a:masterClrMapping/>
  </p:clrMapOvr>
  <p:transition spd="slow">
    <p:wip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3" y="4394043"/>
            <a:ext cx="8144135" cy="1117687"/>
          </a:xfrm>
        </p:spPr>
        <p:txBody>
          <a:bodyPr>
            <a:normAutofit/>
          </a:bodyPr>
          <a:lstStyle>
            <a:lvl1pPr marL="0" indent="0" algn="r">
              <a:buNone/>
              <a:defRPr sz="1125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541540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4174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ay Rectangle">
            <a:extLst>
              <a:ext uri="{FF2B5EF4-FFF2-40B4-BE49-F238E27FC236}">
                <a16:creationId xmlns:a16="http://schemas.microsoft.com/office/drawing/2014/main" id="{79F3FA21-32DA-4C38-8299-88FEFA2C3B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1254715"/>
            <a:ext cx="6223247" cy="41142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4B824948-7DE2-41F5-BE27-87349BE01F0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15112" y="1254718"/>
            <a:ext cx="5808137" cy="4114207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400" b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Divider Slide Title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BE80AC0F-1710-4D52-A7E0-538CAA25D9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516210" y="1254715"/>
            <a:ext cx="5675791" cy="411365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0231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ody Whi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E023135A-9DBD-43D4-B78B-218E551081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7" y="832704"/>
            <a:ext cx="8733092" cy="531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Slide Header</a:t>
            </a:r>
          </a:p>
        </p:txBody>
      </p:sp>
      <p:sp>
        <p:nvSpPr>
          <p:cNvPr id="9" name="Content Placeholder">
            <a:extLst>
              <a:ext uri="{FF2B5EF4-FFF2-40B4-BE49-F238E27FC236}">
                <a16:creationId xmlns:a16="http://schemas.microsoft.com/office/drawing/2014/main" id="{4007ADB3-A81C-4173-A520-5E9E7F324B11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3" y="1627910"/>
            <a:ext cx="8424435" cy="450619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001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430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Picture Rectangle">
            <a:extLst>
              <a:ext uri="{FF2B5EF4-FFF2-40B4-BE49-F238E27FC236}">
                <a16:creationId xmlns:a16="http://schemas.microsoft.com/office/drawing/2014/main" id="{EF9F4156-6790-4E80-9424-B88EF82B90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76122" y="914400"/>
            <a:ext cx="2311079" cy="52197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D9421300-9FF3-4C26-A673-97FEA084763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576122" y="914400"/>
            <a:ext cx="2311079" cy="521969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0773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ody Whi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">
            <a:extLst>
              <a:ext uri="{FF2B5EF4-FFF2-40B4-BE49-F238E27FC236}">
                <a16:creationId xmlns:a16="http://schemas.microsoft.com/office/drawing/2014/main" id="{F74FF550-C5F0-4A31-A0AA-57E4E4D5A7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776" y="832704"/>
            <a:ext cx="11690424" cy="53108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0" b="1">
                <a:solidFill>
                  <a:schemeClr val="accent4"/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Slide Header</a:t>
            </a:r>
          </a:p>
        </p:txBody>
      </p:sp>
      <p:sp>
        <p:nvSpPr>
          <p:cNvPr id="4" name="Content Placeholder">
            <a:extLst>
              <a:ext uri="{FF2B5EF4-FFF2-40B4-BE49-F238E27FC236}">
                <a16:creationId xmlns:a16="http://schemas.microsoft.com/office/drawing/2014/main" id="{9F6D990D-7148-4AB0-B70B-610C4E1FC5F8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505434" y="1627910"/>
            <a:ext cx="11381767" cy="4506191"/>
          </a:xfrm>
          <a:prstGeom prst="rect">
            <a:avLst/>
          </a:prstGeom>
        </p:spPr>
        <p:txBody>
          <a:bodyPr/>
          <a:lstStyle>
            <a:lvl1pPr marL="1714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143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8572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001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543050" indent="-171450">
              <a:buClr>
                <a:schemeClr val="accent1"/>
              </a:buClr>
              <a:buFont typeface="Wingdings" panose="05000000000000000000" pitchFamily="2" charset="2"/>
              <a:buChar char="§"/>
              <a:defRPr>
                <a:solidFill>
                  <a:schemeClr val="bg2">
                    <a:lumMod val="10000"/>
                  </a:schemeClr>
                </a:solidFill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85278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ue Rectangle">
            <a:extLst>
              <a:ext uri="{FF2B5EF4-FFF2-40B4-BE49-F238E27FC236}">
                <a16:creationId xmlns:a16="http://schemas.microsoft.com/office/drawing/2014/main" id="{B09D283E-F7D5-43DA-A9E7-6E6474DF9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90476" cy="10604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rey Rectangle">
            <a:extLst>
              <a:ext uri="{FF2B5EF4-FFF2-40B4-BE49-F238E27FC236}">
                <a16:creationId xmlns:a16="http://schemas.microsoft.com/office/drawing/2014/main" id="{FBC5E9AA-A200-4DBB-BA55-E6325E4F7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5562149"/>
            <a:ext cx="12190476" cy="129585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1C69E8-C370-43D8-81AA-AB0119E4CD3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04799" y="304800"/>
            <a:ext cx="5313687" cy="506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5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20" r:id="rId2"/>
    <p:sldLayoutId id="2147483722" r:id="rId3"/>
    <p:sldLayoutId id="2147483725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 userDrawn="1">
          <p15:clr>
            <a:srgbClr val="F26B43"/>
          </p15:clr>
        </p15:guide>
        <p15:guide id="2" pos="7488" userDrawn="1">
          <p15:clr>
            <a:srgbClr val="F26B43"/>
          </p15:clr>
        </p15:guide>
        <p15:guide id="3" orient="horz" pos="192" userDrawn="1">
          <p15:clr>
            <a:srgbClr val="F26B43"/>
          </p15:clr>
        </p15:guide>
        <p15:guide id="4" orient="horz" pos="4128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ue Rectangle">
            <a:extLst>
              <a:ext uri="{FF2B5EF4-FFF2-40B4-BE49-F238E27FC236}">
                <a16:creationId xmlns:a16="http://schemas.microsoft.com/office/drawing/2014/main" id="{B09D283E-F7D5-43DA-A9E7-6E6474DF9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90476" cy="6114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rey Rectangle">
            <a:extLst>
              <a:ext uri="{FF2B5EF4-FFF2-40B4-BE49-F238E27FC236}">
                <a16:creationId xmlns:a16="http://schemas.microsoft.com/office/drawing/2014/main" id="{FBC5E9AA-A200-4DBB-BA55-E6325E4F7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6428112"/>
            <a:ext cx="12190476" cy="4307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PAC">
            <a:extLst>
              <a:ext uri="{FF2B5EF4-FFF2-40B4-BE49-F238E27FC236}">
                <a16:creationId xmlns:a16="http://schemas.microsoft.com/office/drawing/2014/main" id="{A120AAA3-22BC-47BA-AC64-814C7BCD486A}"/>
              </a:ext>
            </a:extLst>
          </p:cNvPr>
          <p:cNvSpPr txBox="1"/>
          <p:nvPr userDrawn="1"/>
        </p:nvSpPr>
        <p:spPr>
          <a:xfrm>
            <a:off x="205604" y="6507179"/>
            <a:ext cx="119035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										      </a:t>
            </a:r>
            <a:fld id="{B5E90C5E-ED0A-4B32-97BC-BDBBC1188CDC}" type="slidenum">
              <a:rPr lang="en-US" sz="1200" b="1" smtClean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‹#›</a:t>
            </a:fld>
            <a:endParaRPr lang="en-US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FF451D-0E9A-41EB-AA9E-A3356E666B6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98788" y="152400"/>
            <a:ext cx="3016523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56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11" r:id="rId2"/>
    <p:sldLayoutId id="2147483712" r:id="rId3"/>
    <p:sldLayoutId id="2147483713" r:id="rId4"/>
    <p:sldLayoutId id="214748372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 userDrawn="1">
          <p15:clr>
            <a:srgbClr val="F26B43"/>
          </p15:clr>
        </p15:guide>
        <p15:guide id="2" pos="7488" userDrawn="1">
          <p15:clr>
            <a:srgbClr val="F26B43"/>
          </p15:clr>
        </p15:guide>
        <p15:guide id="3" orient="horz" pos="96" userDrawn="1">
          <p15:clr>
            <a:srgbClr val="F26B43"/>
          </p15:clr>
        </p15:guide>
        <p15:guide id="4" orient="horz" pos="4224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orient="horz" pos="768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8" orient="horz" pos="3672" userDrawn="1">
          <p15:clr>
            <a:srgbClr val="F26B43"/>
          </p15:clr>
        </p15:guide>
        <p15:guide id="9" orient="horz" pos="576" userDrawn="1">
          <p15:clr>
            <a:srgbClr val="F26B43"/>
          </p15:clr>
        </p15:guide>
        <p15:guide id="10" orient="horz" pos="38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ue Rectangle">
            <a:extLst>
              <a:ext uri="{FF2B5EF4-FFF2-40B4-BE49-F238E27FC236}">
                <a16:creationId xmlns:a16="http://schemas.microsoft.com/office/drawing/2014/main" id="{B09D283E-F7D5-43DA-A9E7-6E6474DF9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90476" cy="6114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le Grey Rectangle">
            <a:extLst>
              <a:ext uri="{FF2B5EF4-FFF2-40B4-BE49-F238E27FC236}">
                <a16:creationId xmlns:a16="http://schemas.microsoft.com/office/drawing/2014/main" id="{00C36EB6-9D8A-4761-83D7-6F2B2000D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07541"/>
            <a:ext cx="12191999" cy="54231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rey Rectangle">
            <a:extLst>
              <a:ext uri="{FF2B5EF4-FFF2-40B4-BE49-F238E27FC236}">
                <a16:creationId xmlns:a16="http://schemas.microsoft.com/office/drawing/2014/main" id="{FBC5E9AA-A200-4DBB-BA55-E6325E4F7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6428112"/>
            <a:ext cx="12190476" cy="43078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PAC">
            <a:extLst>
              <a:ext uri="{FF2B5EF4-FFF2-40B4-BE49-F238E27FC236}">
                <a16:creationId xmlns:a16="http://schemas.microsoft.com/office/drawing/2014/main" id="{A120AAA3-22BC-47BA-AC64-814C7BCD486A}"/>
              </a:ext>
            </a:extLst>
          </p:cNvPr>
          <p:cNvSpPr txBox="1"/>
          <p:nvPr userDrawn="1"/>
        </p:nvSpPr>
        <p:spPr>
          <a:xfrm>
            <a:off x="205605" y="6507179"/>
            <a:ext cx="4490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FARM PRODUCTION AND CONSERVATION</a:t>
            </a:r>
          </a:p>
        </p:txBody>
      </p:sp>
      <p:sp>
        <p:nvSpPr>
          <p:cNvPr id="6" name="FSA|NRCS|RMA|BC">
            <a:extLst>
              <a:ext uri="{FF2B5EF4-FFF2-40B4-BE49-F238E27FC236}">
                <a16:creationId xmlns:a16="http://schemas.microsoft.com/office/drawing/2014/main" id="{DA92B40F-55B6-4C69-A7EB-3AD64D641DAE}"/>
              </a:ext>
            </a:extLst>
          </p:cNvPr>
          <p:cNvSpPr txBox="1"/>
          <p:nvPr userDrawn="1"/>
        </p:nvSpPr>
        <p:spPr>
          <a:xfrm>
            <a:off x="7495554" y="6514437"/>
            <a:ext cx="44908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FSA | NRCS | RMA | Business Center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B7FC944-1CAE-4E47-93D2-59DA260084B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298788" y="152400"/>
            <a:ext cx="3016523" cy="287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5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2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92" userDrawn="1">
          <p15:clr>
            <a:srgbClr val="F26B43"/>
          </p15:clr>
        </p15:guide>
        <p15:guide id="2" pos="7488" userDrawn="1">
          <p15:clr>
            <a:srgbClr val="F26B43"/>
          </p15:clr>
        </p15:guide>
        <p15:guide id="3" orient="horz" pos="96" userDrawn="1">
          <p15:clr>
            <a:srgbClr val="F26B43"/>
          </p15:clr>
        </p15:guide>
        <p15:guide id="4" orient="horz" pos="4224" userDrawn="1">
          <p15:clr>
            <a:srgbClr val="F26B43"/>
          </p15:clr>
        </p15:guide>
        <p15:guide id="5" pos="384" userDrawn="1">
          <p15:clr>
            <a:srgbClr val="F26B43"/>
          </p15:clr>
        </p15:guide>
        <p15:guide id="6" orient="horz" pos="768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8" orient="horz" pos="3672" userDrawn="1">
          <p15:clr>
            <a:srgbClr val="F26B43"/>
          </p15:clr>
        </p15:guide>
        <p15:guide id="9" orient="horz" pos="576" userDrawn="1">
          <p15:clr>
            <a:srgbClr val="F26B43"/>
          </p15:clr>
        </p15:guide>
        <p15:guide id="10" orient="horz" pos="3864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lue Rectangle">
            <a:extLst>
              <a:ext uri="{FF2B5EF4-FFF2-40B4-BE49-F238E27FC236}">
                <a16:creationId xmlns:a16="http://schemas.microsoft.com/office/drawing/2014/main" id="{B09D283E-F7D5-43DA-A9E7-6E6474DF9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7" y="0"/>
            <a:ext cx="12190476" cy="4803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200" dirty="0"/>
              <a:t>Module 1: Introduction</a:t>
            </a:r>
          </a:p>
        </p:txBody>
      </p:sp>
      <p:sp>
        <p:nvSpPr>
          <p:cNvPr id="8" name="Grey Rectangle">
            <a:extLst>
              <a:ext uri="{FF2B5EF4-FFF2-40B4-BE49-F238E27FC236}">
                <a16:creationId xmlns:a16="http://schemas.microsoft.com/office/drawing/2014/main" id="{FBC5E9AA-A200-4DBB-BA55-E6325E4F79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7" y="6377632"/>
            <a:ext cx="12190476" cy="4803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5"/>
              </a:solidFill>
            </a:endParaRPr>
          </a:p>
        </p:txBody>
      </p:sp>
      <p:sp>
        <p:nvSpPr>
          <p:cNvPr id="6" name="FPAC Lockup">
            <a:extLst>
              <a:ext uri="{FF2B5EF4-FFF2-40B4-BE49-F238E27FC236}">
                <a16:creationId xmlns:a16="http://schemas.microsoft.com/office/drawing/2014/main" id="{DA92B40F-55B6-4C69-A7EB-3AD64D641DAE}"/>
              </a:ext>
            </a:extLst>
          </p:cNvPr>
          <p:cNvSpPr txBox="1"/>
          <p:nvPr userDrawn="1"/>
        </p:nvSpPr>
        <p:spPr>
          <a:xfrm>
            <a:off x="8312727" y="6370385"/>
            <a:ext cx="3568463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50" b="1" spc="8" baseline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Soil Health Division </a:t>
            </a:r>
            <a:r>
              <a:rPr lang="en-US" sz="1050" b="1" spc="8" baseline="0">
                <a:solidFill>
                  <a:srgbClr val="FFCB0B"/>
                </a:solidFill>
                <a:latin typeface="Montserrat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|</a:t>
            </a:r>
            <a:r>
              <a:rPr lang="en-US" sz="1050" b="1" spc="8" baseline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 nrcs.usda.gov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75" b="1" kern="1200" spc="225" baseline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SCIENCE &amp; TECHNOLOGY</a:t>
            </a:r>
            <a:endParaRPr lang="en-US" sz="975" b="1">
              <a:solidFill>
                <a:schemeClr val="bg1"/>
              </a:solidFill>
              <a:latin typeface="Montserrat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 descr="USDA Natural Resources Conservation Service">
            <a:extLst>
              <a:ext uri="{FF2B5EF4-FFF2-40B4-BE49-F238E27FC236}">
                <a16:creationId xmlns:a16="http://schemas.microsoft.com/office/drawing/2014/main" id="{0B1C69E8-C370-43D8-81AA-AB0119E4CD31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10813" y="53406"/>
            <a:ext cx="4067225" cy="388004"/>
          </a:xfrm>
          <a:prstGeom prst="rect">
            <a:avLst/>
          </a:prstGeom>
        </p:spPr>
      </p:pic>
      <p:sp>
        <p:nvSpPr>
          <p:cNvPr id="3" name="FPAC Lockup">
            <a:extLst>
              <a:ext uri="{FF2B5EF4-FFF2-40B4-BE49-F238E27FC236}">
                <a16:creationId xmlns:a16="http://schemas.microsoft.com/office/drawing/2014/main" id="{29017CC6-538A-FD3F-1CFC-7CF628665511}"/>
              </a:ext>
            </a:extLst>
          </p:cNvPr>
          <p:cNvSpPr txBox="1"/>
          <p:nvPr userDrawn="1"/>
        </p:nvSpPr>
        <p:spPr>
          <a:xfrm>
            <a:off x="-209638" y="6348635"/>
            <a:ext cx="419974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050" b="1" kern="1200" spc="8" baseline="0" dirty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Soil Health for Small-Scale Agriculture </a:t>
            </a:r>
          </a:p>
          <a:p>
            <a:pPr algn="ctr">
              <a:spcBef>
                <a:spcPts val="0"/>
              </a:spcBef>
            </a:pPr>
            <a:r>
              <a:rPr lang="en-US" sz="1050" b="1" kern="1200" spc="8" baseline="0" dirty="0">
                <a:solidFill>
                  <a:schemeClr val="bg1"/>
                </a:solidFill>
                <a:latin typeface="Montserrat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Training</a:t>
            </a:r>
            <a:endParaRPr lang="en-US" sz="900" b="1" dirty="0">
              <a:solidFill>
                <a:schemeClr val="bg1"/>
              </a:solidFill>
              <a:latin typeface="Montserrat" pitchFamily="2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51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  <p:sldLayoutId id="2147483758" r:id="rId17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44">
          <p15:clr>
            <a:srgbClr val="F26B43"/>
          </p15:clr>
        </p15:guide>
        <p15:guide id="2" pos="5616">
          <p15:clr>
            <a:srgbClr val="F26B43"/>
          </p15:clr>
        </p15:guide>
        <p15:guide id="3" orient="horz" pos="192">
          <p15:clr>
            <a:srgbClr val="F26B43"/>
          </p15:clr>
        </p15:guide>
        <p15:guide id="4" orient="horz" pos="412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1CAF88B-666D-AC84-50B3-43EBB2B8B45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15111" y="1254716"/>
            <a:ext cx="5435274" cy="411420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Open Sans"/>
                <a:cs typeface="Open Sans"/>
              </a:rPr>
              <a:t>Training Notice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Open Sans"/>
                <a:cs typeface="Open Sans"/>
              </a:rPr>
              <a:t>Planning CPS 336 Soil Carbon Amendment</a:t>
            </a:r>
          </a:p>
        </p:txBody>
      </p:sp>
      <p:pic>
        <p:nvPicPr>
          <p:cNvPr id="2" name="Picture 1" descr="A group of people kneeling in a field with crops.">
            <a:extLst>
              <a:ext uri="{FF2B5EF4-FFF2-40B4-BE49-F238E27FC236}">
                <a16:creationId xmlns:a16="http://schemas.microsoft.com/office/drawing/2014/main" id="{B5854EE5-EB57-AEC2-0DE2-E23AD432DC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61" b="13761"/>
          <a:stretch/>
        </p:blipFill>
        <p:spPr>
          <a:xfrm>
            <a:off x="6516210" y="1254716"/>
            <a:ext cx="5675790" cy="4113651"/>
          </a:xfrm>
          <a:prstGeom prst="rect">
            <a:avLst/>
          </a:prstGeom>
        </p:spPr>
      </p:pic>
      <p:pic>
        <p:nvPicPr>
          <p:cNvPr id="5" name="Picture Placeholder 4" descr="A group of people kneeling in a field with crops.">
            <a:extLst>
              <a:ext uri="{FF2B5EF4-FFF2-40B4-BE49-F238E27FC236}">
                <a16:creationId xmlns:a16="http://schemas.microsoft.com/office/drawing/2014/main" id="{8F2475DB-C0CE-69BA-C5C0-36C41FBDDD2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t="1664" b="166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28712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F017141-C151-CA4B-F007-C6C1F6A680A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5510" y="648859"/>
            <a:ext cx="9648973" cy="88223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Montserrat" panose="00000500000000000000" pitchFamily="50" charset="0"/>
                <a:ea typeface="Open Sans" panose="020B0606030504020204" pitchFamily="34" charset="0"/>
                <a:cs typeface="Open Sans" panose="020B0606030504020204" pitchFamily="34" charset="0"/>
              </a:rPr>
              <a:t>CPS 336 Soil Carbon Amendment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38F813-5587-6B5C-427E-E2D2270E3296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04799" y="1531088"/>
            <a:ext cx="9271001" cy="4825323"/>
          </a:xfrm>
        </p:spPr>
        <p:txBody>
          <a:bodyPr lIns="91440" tIns="45720" rIns="91440" bIns="45720" anchor="t"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300" dirty="0">
                <a:latin typeface="Montserrat"/>
                <a:ea typeface="Open Sans"/>
                <a:cs typeface="Open Sans"/>
              </a:rPr>
              <a:t>Offered to state staff, course instructors provided  by Soil Health Division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300" dirty="0">
                <a:latin typeface="Montserrat"/>
                <a:ea typeface="Open Sans"/>
                <a:cs typeface="Open Sans"/>
              </a:rPr>
              <a:t>Duration of 1-day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300" dirty="0">
                <a:latin typeface="Montserrat"/>
                <a:ea typeface="Open Sans"/>
                <a:cs typeface="Open Sans"/>
              </a:rPr>
              <a:t>Combination of classroom and field activities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300" dirty="0">
                <a:latin typeface="Montserrat"/>
                <a:ea typeface="Open Sans"/>
                <a:cs typeface="Open Sans"/>
              </a:rPr>
              <a:t>Comprehensive review of the CPS 336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300" dirty="0">
                <a:latin typeface="Montserrat"/>
                <a:ea typeface="Open Sans"/>
                <a:cs typeface="Open Sans"/>
              </a:rPr>
              <a:t>Detailed discussions of planning and assessment tools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300" dirty="0">
                <a:latin typeface="Montserrat"/>
                <a:ea typeface="Open Sans"/>
                <a:cs typeface="Open Sans"/>
              </a:rPr>
              <a:t>Presentations on CPS 336 implementation and application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sz="2300" dirty="0">
                <a:latin typeface="Montserrat"/>
                <a:ea typeface="Open Sans"/>
                <a:cs typeface="Open Sans"/>
              </a:rPr>
              <a:t>Field activities to visit farms and SCA production facilities to gain insight on the complete process to go from feedstock to product application on the landscape.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dirty="0">
              <a:latin typeface="Montserrat"/>
              <a:ea typeface="Open Sans"/>
              <a:cs typeface="Open Sans"/>
            </a:endParaRPr>
          </a:p>
        </p:txBody>
      </p:sp>
      <p:pic>
        <p:nvPicPr>
          <p:cNvPr id="5" name="Content Placeholder 5" descr="A soil profile with grass on top.">
            <a:extLst>
              <a:ext uri="{FF2B5EF4-FFF2-40B4-BE49-F238E27FC236}">
                <a16:creationId xmlns:a16="http://schemas.microsoft.com/office/drawing/2014/main" id="{6508862C-1E5B-80F8-683D-3A795A4E024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22" r="35222"/>
          <a:stretch>
            <a:fillRect/>
          </a:stretch>
        </p:blipFill>
        <p:spPr>
          <a:xfrm>
            <a:off x="9575800" y="914400"/>
            <a:ext cx="2311400" cy="5219700"/>
          </a:xfrm>
        </p:spPr>
      </p:pic>
    </p:spTree>
    <p:extLst>
      <p:ext uri="{BB962C8B-B14F-4D97-AF65-F5344CB8AC3E}">
        <p14:creationId xmlns:p14="http://schemas.microsoft.com/office/powerpoint/2010/main" val="3179735194"/>
      </p:ext>
    </p:extLst>
  </p:cSld>
  <p:clrMapOvr>
    <a:masterClrMapping/>
  </p:clrMapOvr>
</p:sld>
</file>

<file path=ppt/theme/theme1.xml><?xml version="1.0" encoding="utf-8"?>
<a:theme xmlns:a="http://schemas.openxmlformats.org/drawingml/2006/main" name="1_Title Page">
  <a:themeElements>
    <a:clrScheme name="NRCS">
      <a:dk1>
        <a:srgbClr val="545859"/>
      </a:dk1>
      <a:lt1>
        <a:sysClr val="window" lastClr="FFFFFF"/>
      </a:lt1>
      <a:dk2>
        <a:srgbClr val="00B0B9"/>
      </a:dk2>
      <a:lt2>
        <a:srgbClr val="E7E6E6"/>
      </a:lt2>
      <a:accent1>
        <a:srgbClr val="78B321"/>
      </a:accent1>
      <a:accent2>
        <a:srgbClr val="00B0B9"/>
      </a:accent2>
      <a:accent3>
        <a:srgbClr val="FFC845"/>
      </a:accent3>
      <a:accent4>
        <a:srgbClr val="002D72"/>
      </a:accent4>
      <a:accent5>
        <a:srgbClr val="785135"/>
      </a:accent5>
      <a:accent6>
        <a:srgbClr val="545859"/>
      </a:accent6>
      <a:hlink>
        <a:srgbClr val="00B0B9"/>
      </a:hlink>
      <a:folHlink>
        <a:srgbClr val="FFC845"/>
      </a:folHlink>
    </a:clrScheme>
    <a:fontScheme name="NRCS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Body White">
  <a:themeElements>
    <a:clrScheme name="NRCS">
      <a:dk1>
        <a:srgbClr val="545859"/>
      </a:dk1>
      <a:lt1>
        <a:sysClr val="window" lastClr="FFFFFF"/>
      </a:lt1>
      <a:dk2>
        <a:srgbClr val="00B0B9"/>
      </a:dk2>
      <a:lt2>
        <a:srgbClr val="E7E6E6"/>
      </a:lt2>
      <a:accent1>
        <a:srgbClr val="78B321"/>
      </a:accent1>
      <a:accent2>
        <a:srgbClr val="00B0B9"/>
      </a:accent2>
      <a:accent3>
        <a:srgbClr val="FFC845"/>
      </a:accent3>
      <a:accent4>
        <a:srgbClr val="002D72"/>
      </a:accent4>
      <a:accent5>
        <a:srgbClr val="785135"/>
      </a:accent5>
      <a:accent6>
        <a:srgbClr val="545859"/>
      </a:accent6>
      <a:hlink>
        <a:srgbClr val="00B0B9"/>
      </a:hlink>
      <a:folHlink>
        <a:srgbClr val="FFC845"/>
      </a:folHlink>
    </a:clrScheme>
    <a:fontScheme name="FPAC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Body Pic">
  <a:themeElements>
    <a:clrScheme name="NRCS">
      <a:dk1>
        <a:srgbClr val="545859"/>
      </a:dk1>
      <a:lt1>
        <a:sysClr val="window" lastClr="FFFFFF"/>
      </a:lt1>
      <a:dk2>
        <a:srgbClr val="00B0B9"/>
      </a:dk2>
      <a:lt2>
        <a:srgbClr val="E7E6E6"/>
      </a:lt2>
      <a:accent1>
        <a:srgbClr val="78B321"/>
      </a:accent1>
      <a:accent2>
        <a:srgbClr val="00B0B9"/>
      </a:accent2>
      <a:accent3>
        <a:srgbClr val="FFC845"/>
      </a:accent3>
      <a:accent4>
        <a:srgbClr val="002D72"/>
      </a:accent4>
      <a:accent5>
        <a:srgbClr val="785135"/>
      </a:accent5>
      <a:accent6>
        <a:srgbClr val="545859"/>
      </a:accent6>
      <a:hlink>
        <a:srgbClr val="00B0B9"/>
      </a:hlink>
      <a:folHlink>
        <a:srgbClr val="FFC84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Title Page">
  <a:themeElements>
    <a:clrScheme name="NRCS Color Palette">
      <a:dk1>
        <a:srgbClr val="2A2C2C"/>
      </a:dk1>
      <a:lt1>
        <a:sysClr val="window" lastClr="FFFFFF"/>
      </a:lt1>
      <a:dk2>
        <a:srgbClr val="545859"/>
      </a:dk2>
      <a:lt2>
        <a:srgbClr val="E7E6E6"/>
      </a:lt2>
      <a:accent1>
        <a:srgbClr val="658D1B"/>
      </a:accent1>
      <a:accent2>
        <a:srgbClr val="0B4235"/>
      </a:accent2>
      <a:accent3>
        <a:srgbClr val="FFCA63"/>
      </a:accent3>
      <a:accent4>
        <a:srgbClr val="19567B"/>
      </a:accent4>
      <a:accent5>
        <a:srgbClr val="724324"/>
      </a:accent5>
      <a:accent6>
        <a:srgbClr val="545859"/>
      </a:accent6>
      <a:hlink>
        <a:srgbClr val="003DA5"/>
      </a:hlink>
      <a:folHlink>
        <a:srgbClr val="02376C"/>
      </a:folHlink>
    </a:clrScheme>
    <a:fontScheme name="NRCS Primary Font (Montserrat)">
      <a:majorFont>
        <a:latin typeface="Montserra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MODULE 5_Forestland Soil Health" id="{5CBF5C73-322E-41BB-8D8F-7CA9EF479D00}" vid="{788114C0-F362-46AE-A643-A43A45421A77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DF2ABC03FB6E4E9B76E3A625F5898B" ma:contentTypeVersion="19" ma:contentTypeDescription="Create a new document." ma:contentTypeScope="" ma:versionID="e3d415994b0bf6366365def82154d1ba">
  <xsd:schema xmlns:xsd="http://www.w3.org/2001/XMLSchema" xmlns:xs="http://www.w3.org/2001/XMLSchema" xmlns:p="http://schemas.microsoft.com/office/2006/metadata/properties" xmlns:ns1="http://schemas.microsoft.com/sharepoint/v3" xmlns:ns2="12363614-19a6-4ba2-943c-7caa8a5735f9" xmlns:ns3="849593af-9ef4-4dc7-a991-ea6257baf2f0" xmlns:ns4="73fb875a-8af9-4255-b008-0995492d31cd" targetNamespace="http://schemas.microsoft.com/office/2006/metadata/properties" ma:root="true" ma:fieldsID="2a2c3adffaa7d5cde45e05417bd96747" ns1:_="" ns2:_="" ns3:_="" ns4:_="">
    <xsd:import namespace="http://schemas.microsoft.com/sharepoint/v3"/>
    <xsd:import namespace="12363614-19a6-4ba2-943c-7caa8a5735f9"/>
    <xsd:import namespace="849593af-9ef4-4dc7-a991-ea6257baf2f0"/>
    <xsd:import namespace="73fb875a-8af9-4255-b008-0995492d31c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363614-19a6-4ba2-943c-7caa8a5735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ff62593-b918-4deb-ac08-0d74ac0cc7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9593af-9ef4-4dc7-a991-ea6257baf2f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fb875a-8af9-4255-b008-0995492d31c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643d039f-5583-46f0-8301-9a8ed676b916}" ma:internalName="TaxCatchAll" ma:showField="CatchAllData" ma:web="849593af-9ef4-4dc7-a991-ea6257baf2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3fb875a-8af9-4255-b008-0995492d31cd" xsi:nil="true"/>
    <lcf76f155ced4ddcb4097134ff3c332f xmlns="12363614-19a6-4ba2-943c-7caa8a5735f9">
      <Terms xmlns="http://schemas.microsoft.com/office/infopath/2007/PartnerControls"/>
    </lcf76f155ced4ddcb4097134ff3c332f>
    <SharedWithUsers xmlns="849593af-9ef4-4dc7-a991-ea6257baf2f0">
      <UserInfo>
        <DisplayName>Mullarkey, Daniel - FPAC-NRCS, MD</DisplayName>
        <AccountId>132</AccountId>
        <AccountType/>
      </UserInfo>
    </SharedWithUsers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19AC6880-B926-44B1-946B-FCB6B65A7BB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2363614-19a6-4ba2-943c-7caa8a5735f9"/>
    <ds:schemaRef ds:uri="849593af-9ef4-4dc7-a991-ea6257baf2f0"/>
    <ds:schemaRef ds:uri="73fb875a-8af9-4255-b008-0995492d31c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41DBA9E-642A-4BB1-86C5-CA90FE3DF6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5787A5-96AB-4A15-B7EB-76A978E87EE1}">
  <ds:schemaRefs>
    <ds:schemaRef ds:uri="190132a1-b740-41e9-a9d3-aef04dc8f2ab"/>
    <ds:schemaRef ds:uri="1fa27c74-dbb6-4e30-b933-9d82255035f8"/>
    <ds:schemaRef ds:uri="73fb875a-8af9-4255-b008-0995492d31cd"/>
    <ds:schemaRef ds:uri="c882b330-9d82-4f02-bf7d-cea9b8ba08ea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bf0374e0-5b8c-455d-b38a-30288bf0785d"/>
    <ds:schemaRef ds:uri="3724630a-fc80-418c-8531-46f669467173"/>
    <ds:schemaRef ds:uri="12363614-19a6-4ba2-943c-7caa8a5735f9"/>
    <ds:schemaRef ds:uri="849593af-9ef4-4dc7-a991-ea6257baf2f0"/>
    <ds:schemaRef ds:uri="http://schemas.microsoft.com/sharepoint/v3"/>
  </ds:schemaRefs>
</ds:datastoreItem>
</file>

<file path=docMetadata/LabelInfo.xml><?xml version="1.0" encoding="utf-8"?>
<clbl:labelList xmlns:clbl="http://schemas.microsoft.com/office/2020/mipLabelMetadata">
  <clbl:label id="{ed5b36e7-01ee-4ebc-867e-e03cfa0d4697}" enabled="0" method="" siteId="{ed5b36e7-01ee-4ebc-867e-e03cfa0d469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653</TotalTime>
  <Words>83</Words>
  <Application>Microsoft Office PowerPoint</Application>
  <PresentationFormat>Widescreen</PresentationFormat>
  <Paragraphs>13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Calibri</vt:lpstr>
      <vt:lpstr>Montserrat</vt:lpstr>
      <vt:lpstr>Open Sans</vt:lpstr>
      <vt:lpstr>Wingdings</vt:lpstr>
      <vt:lpstr>1_Title Page</vt:lpstr>
      <vt:lpstr>2_Body White</vt:lpstr>
      <vt:lpstr>3_Body Pic</vt:lpstr>
      <vt:lpstr>2_Title Page</vt:lpstr>
      <vt:lpstr>Training Notice  Planning CPS 336 Soil Carbon Amendment</vt:lpstr>
      <vt:lpstr>CPS 336 Soil Carbon Amendment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Strough, Kirsten - FPAC-FBC, Boise, ID</dc:creator>
  <cp:lastModifiedBy>Petit, Diane - FPAC-FBC, RI</cp:lastModifiedBy>
  <cp:revision>5</cp:revision>
  <dcterms:created xsi:type="dcterms:W3CDTF">2019-04-23T15:10:02Z</dcterms:created>
  <dcterms:modified xsi:type="dcterms:W3CDTF">2026-07-21T15:40:34Z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0x01010020DF2ABC03FB6E4E9B76E3A625F5898B</vt:lpwstr>
  </property>
  <property fmtid="{D5CDD505-2E9C-101B-9397-08002B2CF9AE}" pid="4" name="Order">
    <vt:r8>3394700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